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E7F1-E6D1-4F72-B222-CEA2F8FC1681}" type="datetimeFigureOut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4CA8-D4DC-46EB-A71A-14EDE8B261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4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E7F1-E6D1-4F72-B222-CEA2F8FC1681}" type="datetimeFigureOut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4CA8-D4DC-46EB-A71A-14EDE8B261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0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富山高専の</a:t>
            </a:r>
            <a:r>
              <a:rPr lang="en-US" altLang="ja-JP" sz="5400" smtClean="0"/>
              <a:t>PBL</a:t>
            </a:r>
            <a:endParaRPr kumimoji="1" lang="ja-JP" altLang="en-US" sz="54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6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4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2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1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1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8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4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91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42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33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7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3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9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9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4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5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5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1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画面に合わせる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​​テーマ</vt:lpstr>
      <vt:lpstr>富山高専のPBL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富山高専のPBL</dc:title>
  <dc:creator>伊藤 通子2</dc:creator>
  <cp:lastModifiedBy>伊藤 通子2</cp:lastModifiedBy>
  <cp:revision>1</cp:revision>
  <dcterms:created xsi:type="dcterms:W3CDTF">2013-01-18T11:09:14Z</dcterms:created>
  <dcterms:modified xsi:type="dcterms:W3CDTF">2013-01-18T11:09:14Z</dcterms:modified>
</cp:coreProperties>
</file>